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2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E2C27-8790-1CB7-0551-8F59A6313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55D5A-1FD6-58D0-5611-BADC8B70F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92E43-90A6-1D77-3B5E-4E7772B7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D65DF-8A83-6FA7-7642-172B6DDBC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D77C5-B5D3-32A9-5FA7-5D0B83F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D717B-4582-44A2-A02B-DC6E7992E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CAB6B-185E-714F-96F0-8A0627757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24306-B6DC-0433-8008-30EDA3AC2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63346-AD0C-3C12-657D-05F2AAA9E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C8BFD-E5F1-9396-2C9F-8A629FF55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1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F3FA86-A8C4-9F3F-C29C-AD5FCF5DE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A46E3-1609-DC21-488C-558BEE650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0E6C0-90A2-F7D7-A5AD-AD0F2955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5118F-5DD5-2A21-C2E1-B1041ED5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28A00-F6F8-6BDA-CC59-5FFAAF9E5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6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969CA-40A5-8EA9-9137-EF8D74D1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F49D4-9B68-9B27-2DFB-E173D8DA9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98727-F90F-8B5D-284C-0D264188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FDB11-15F4-06D0-2DFD-D6D20E7D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625B5-3859-34E9-E297-EE7BD982F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4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DE5BC-1F84-30E2-AD4B-700FA5A98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E3DEC-BEC6-D39F-31B6-A05EA1A8A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29957-0B0F-CE73-EA5F-05CE8F1F4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8D342-97AE-EE1E-22DC-E8447364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CF64A-6352-03A9-E0CA-6934D200F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6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6311E-3525-7D2D-E2C0-1978A4525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40CEE-2825-4BCC-1A60-B21D0754F8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A0A3F-7D0A-F8A1-995D-973BAB06F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F09E1-FCB6-40F4-D600-57635572F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E9C1B-5717-17A1-BE81-41CE20F04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2F71F-29F8-16E3-43EE-758D31D7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D0887-5C7A-4604-3ED2-9AA2E51C9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CC506-3857-0405-B104-172A97074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55A7E-C91C-F16E-CEFC-1FF5F8471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19D2F4-E4C9-E7A4-72E3-C41EED76E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F9ACA-C8DA-FF80-5194-99C3DC348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81CD9E-1131-2080-F507-817DE6A0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26C62-3BBA-9D9C-96D9-8B7F853C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975FC2-A6C9-B0C6-78DE-3677CCB6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1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9C916-479B-A725-085B-626A62B3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447ED0-8E4A-3E4B-B6A6-D14F08B63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13D1E6-F75F-A3BE-7F51-75437AD2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8F8CF4-0436-5428-7FB0-9DB0364C6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5048D-56FA-FC88-1E15-6490F04A6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E79F9B-5233-63B9-8C30-D52D321E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F6199-CB44-3080-35E4-E7B20C56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7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7339-91E8-9D3E-52E6-4E100D526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2C59-DCB2-3A3F-425E-89EE94C39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25C95-A06F-8DF3-7425-D85198B77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CD5F7-14DC-6614-1480-20B938AED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16C01-19B7-3722-DAA1-FCF501E4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E04D9-4065-C56C-A311-E5239750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4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012EC-4936-BD0E-7961-DF370BA3C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BC18CE-AB71-FA58-A1C7-1592E73E90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909F4-4357-B2E6-91A7-2EC3C2DE7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43B5F-D51A-16AB-951E-E9BE0B1D1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2A367-68D6-A480-EAF4-014FD0120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DCFC2-A1B6-D6BD-3820-ACE9EEF9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6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BD4360-8B79-55A0-23BF-A7E0E9B21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E7230-A9AA-0A60-D957-8C26F7FE7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BF58B-EC4F-1010-7F52-3DF0B1F26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04FD58-FE4E-4A7F-9B55-298DECD1701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03432-CD12-C65F-1DBC-872DD8421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A49CD-6096-C624-C079-EC8F471B6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E7492A-6DCC-459B-8840-3126FEAEA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2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1C2916-B2CA-5270-886E-B70975F8746B}"/>
              </a:ext>
            </a:extLst>
          </p:cNvPr>
          <p:cNvSpPr/>
          <p:nvPr/>
        </p:nvSpPr>
        <p:spPr>
          <a:xfrm>
            <a:off x="4104695" y="-1420094"/>
            <a:ext cx="4319540" cy="1951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15F8AA53-1B9F-A065-A071-799828C43740}"/>
              </a:ext>
            </a:extLst>
          </p:cNvPr>
          <p:cNvSpPr/>
          <p:nvPr/>
        </p:nvSpPr>
        <p:spPr>
          <a:xfrm>
            <a:off x="590634" y="51492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33364061-A9BF-702C-C182-B6AFD5F07572}"/>
              </a:ext>
            </a:extLst>
          </p:cNvPr>
          <p:cNvSpPr/>
          <p:nvPr/>
        </p:nvSpPr>
        <p:spPr>
          <a:xfrm>
            <a:off x="1746252" y="51492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BB92CDAA-5F0A-38C8-DB64-D58CE9EE29DE}"/>
              </a:ext>
            </a:extLst>
          </p:cNvPr>
          <p:cNvSpPr/>
          <p:nvPr/>
        </p:nvSpPr>
        <p:spPr>
          <a:xfrm>
            <a:off x="2999538" y="492217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12CBA7E9-D9C3-9333-362B-2FC6B071FCF2}"/>
              </a:ext>
            </a:extLst>
          </p:cNvPr>
          <p:cNvSpPr/>
          <p:nvPr/>
        </p:nvSpPr>
        <p:spPr>
          <a:xfrm>
            <a:off x="1152529" y="1370061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A9D42FD0-DF82-FE02-B5DC-F9F924B0C87F}"/>
              </a:ext>
            </a:extLst>
          </p:cNvPr>
          <p:cNvSpPr/>
          <p:nvPr/>
        </p:nvSpPr>
        <p:spPr>
          <a:xfrm>
            <a:off x="2252134" y="1370061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AD8DA967-C811-3036-32E4-A85C6EC72B81}"/>
              </a:ext>
            </a:extLst>
          </p:cNvPr>
          <p:cNvSpPr/>
          <p:nvPr/>
        </p:nvSpPr>
        <p:spPr>
          <a:xfrm>
            <a:off x="3437467" y="135081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6F1F7218-51C4-1A6D-BD5A-82BB4CE09C3D}"/>
              </a:ext>
            </a:extLst>
          </p:cNvPr>
          <p:cNvSpPr/>
          <p:nvPr/>
        </p:nvSpPr>
        <p:spPr>
          <a:xfrm>
            <a:off x="530233" y="2291583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D40EEFCA-8DB8-937C-572E-3C7894E16B39}"/>
              </a:ext>
            </a:extLst>
          </p:cNvPr>
          <p:cNvSpPr/>
          <p:nvPr/>
        </p:nvSpPr>
        <p:spPr>
          <a:xfrm>
            <a:off x="1763761" y="224366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E8D7E008-5C4C-07F1-C635-2B39FA8AF86D}"/>
              </a:ext>
            </a:extLst>
          </p:cNvPr>
          <p:cNvSpPr/>
          <p:nvPr/>
        </p:nvSpPr>
        <p:spPr>
          <a:xfrm>
            <a:off x="2997289" y="224366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59CE2E19-C04E-3262-A36F-E9B1095ABB8E}"/>
              </a:ext>
            </a:extLst>
          </p:cNvPr>
          <p:cNvSpPr/>
          <p:nvPr/>
        </p:nvSpPr>
        <p:spPr>
          <a:xfrm>
            <a:off x="1053293" y="2997593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CBEDE479-B884-3B7D-7AE9-85E8BB061356}"/>
              </a:ext>
            </a:extLst>
          </p:cNvPr>
          <p:cNvSpPr/>
          <p:nvPr/>
        </p:nvSpPr>
        <p:spPr>
          <a:xfrm>
            <a:off x="2177137" y="454968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DD4C881C-66C1-187E-796F-5EB8133322B8}"/>
              </a:ext>
            </a:extLst>
          </p:cNvPr>
          <p:cNvSpPr/>
          <p:nvPr/>
        </p:nvSpPr>
        <p:spPr>
          <a:xfrm>
            <a:off x="491266" y="5507223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A20DC9DD-F6F1-279E-422F-8D2A3BB7DC6A}"/>
              </a:ext>
            </a:extLst>
          </p:cNvPr>
          <p:cNvSpPr/>
          <p:nvPr/>
        </p:nvSpPr>
        <p:spPr>
          <a:xfrm>
            <a:off x="2307118" y="296333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ADC983A4-DEFC-AA1A-6F53-CB13D9711D8A}"/>
              </a:ext>
            </a:extLst>
          </p:cNvPr>
          <p:cNvSpPr/>
          <p:nvPr/>
        </p:nvSpPr>
        <p:spPr>
          <a:xfrm>
            <a:off x="508001" y="3742269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25DEF1EE-1DB3-A4EC-18CD-1DCD00A92DBD}"/>
              </a:ext>
            </a:extLst>
          </p:cNvPr>
          <p:cNvSpPr/>
          <p:nvPr/>
        </p:nvSpPr>
        <p:spPr>
          <a:xfrm>
            <a:off x="983294" y="457508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7F8AD746-2622-08EE-D542-DBAFAD8EF9EC}"/>
              </a:ext>
            </a:extLst>
          </p:cNvPr>
          <p:cNvSpPr/>
          <p:nvPr/>
        </p:nvSpPr>
        <p:spPr>
          <a:xfrm>
            <a:off x="1727201" y="367453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2B8EFF20-2EB8-BEEA-05F1-C7E1C7D652D4}"/>
              </a:ext>
            </a:extLst>
          </p:cNvPr>
          <p:cNvSpPr/>
          <p:nvPr/>
        </p:nvSpPr>
        <p:spPr>
          <a:xfrm>
            <a:off x="2949892" y="551034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B3E07323-6C99-757F-8F1A-4B8E74338642}"/>
              </a:ext>
            </a:extLst>
          </p:cNvPr>
          <p:cNvSpPr/>
          <p:nvPr/>
        </p:nvSpPr>
        <p:spPr>
          <a:xfrm>
            <a:off x="1661491" y="550955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F50DB0A4-4432-0B6D-FA6A-4A2AF159E2A5}"/>
              </a:ext>
            </a:extLst>
          </p:cNvPr>
          <p:cNvSpPr/>
          <p:nvPr/>
        </p:nvSpPr>
        <p:spPr>
          <a:xfrm>
            <a:off x="7909386" y="54463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916E163D-3D1C-F7A5-C7D0-17017D836679}"/>
              </a:ext>
            </a:extLst>
          </p:cNvPr>
          <p:cNvSpPr/>
          <p:nvPr/>
        </p:nvSpPr>
        <p:spPr>
          <a:xfrm>
            <a:off x="5137681" y="327044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664CF01D-9C2A-EEAE-8D38-6533678BD92A}"/>
              </a:ext>
            </a:extLst>
          </p:cNvPr>
          <p:cNvSpPr/>
          <p:nvPr/>
        </p:nvSpPr>
        <p:spPr>
          <a:xfrm>
            <a:off x="8971975" y="492217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B4233735-F1D4-6B9D-27DF-E3C6558D5B36}"/>
              </a:ext>
            </a:extLst>
          </p:cNvPr>
          <p:cNvSpPr/>
          <p:nvPr/>
        </p:nvSpPr>
        <p:spPr>
          <a:xfrm>
            <a:off x="10167889" y="51492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E91A14C4-3F97-7536-784E-0061B008E29C}"/>
              </a:ext>
            </a:extLst>
          </p:cNvPr>
          <p:cNvSpPr/>
          <p:nvPr/>
        </p:nvSpPr>
        <p:spPr>
          <a:xfrm>
            <a:off x="11268071" y="51492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1265E395-C2AA-89E1-4092-D58C347E73D2}"/>
              </a:ext>
            </a:extLst>
          </p:cNvPr>
          <p:cNvSpPr/>
          <p:nvPr/>
        </p:nvSpPr>
        <p:spPr>
          <a:xfrm>
            <a:off x="8446561" y="135081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B747BC24-B936-5883-6919-53576E5251F0}"/>
              </a:ext>
            </a:extLst>
          </p:cNvPr>
          <p:cNvSpPr/>
          <p:nvPr/>
        </p:nvSpPr>
        <p:spPr>
          <a:xfrm>
            <a:off x="9710689" y="1269229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43C4134E-7B7B-9A4D-7983-06AFA2EE5313}"/>
              </a:ext>
            </a:extLst>
          </p:cNvPr>
          <p:cNvSpPr/>
          <p:nvPr/>
        </p:nvSpPr>
        <p:spPr>
          <a:xfrm>
            <a:off x="9177867" y="372764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B9D3B1B0-A6DF-19C0-8712-6B86F3AA297D}"/>
              </a:ext>
            </a:extLst>
          </p:cNvPr>
          <p:cNvSpPr/>
          <p:nvPr/>
        </p:nvSpPr>
        <p:spPr>
          <a:xfrm>
            <a:off x="10786533" y="2919077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450B6DA5-6941-043B-B4B6-1B01D48FA95C}"/>
              </a:ext>
            </a:extLst>
          </p:cNvPr>
          <p:cNvSpPr/>
          <p:nvPr/>
        </p:nvSpPr>
        <p:spPr>
          <a:xfrm>
            <a:off x="9668934" y="2919077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318F4698-1847-0470-4D51-9CFBE5E1DE1E}"/>
              </a:ext>
            </a:extLst>
          </p:cNvPr>
          <p:cNvSpPr/>
          <p:nvPr/>
        </p:nvSpPr>
        <p:spPr>
          <a:xfrm>
            <a:off x="8446561" y="291715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EE4D1D8F-A36C-6E33-9DB0-60179D75A0A0}"/>
              </a:ext>
            </a:extLst>
          </p:cNvPr>
          <p:cNvSpPr/>
          <p:nvPr/>
        </p:nvSpPr>
        <p:spPr>
          <a:xfrm>
            <a:off x="11341101" y="212128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D51CA360-1F1D-E6E4-373C-0C413E091243}"/>
              </a:ext>
            </a:extLst>
          </p:cNvPr>
          <p:cNvSpPr/>
          <p:nvPr/>
        </p:nvSpPr>
        <p:spPr>
          <a:xfrm>
            <a:off x="10274299" y="216593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17E70BEA-2590-8A74-E06A-E45FA06072EA}"/>
              </a:ext>
            </a:extLst>
          </p:cNvPr>
          <p:cNvSpPr/>
          <p:nvPr/>
        </p:nvSpPr>
        <p:spPr>
          <a:xfrm>
            <a:off x="9207497" y="216400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1ABD2177-2222-D429-EDED-0CFCD7CD4DC9}"/>
              </a:ext>
            </a:extLst>
          </p:cNvPr>
          <p:cNvSpPr/>
          <p:nvPr/>
        </p:nvSpPr>
        <p:spPr>
          <a:xfrm>
            <a:off x="10731499" y="130386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812F3DFB-E8E0-AFAC-A579-7580212A052C}"/>
              </a:ext>
            </a:extLst>
          </p:cNvPr>
          <p:cNvSpPr/>
          <p:nvPr/>
        </p:nvSpPr>
        <p:spPr>
          <a:xfrm>
            <a:off x="7956072" y="375074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BF05990B-A50F-4F3B-92D0-D57544684632}"/>
              </a:ext>
            </a:extLst>
          </p:cNvPr>
          <p:cNvSpPr/>
          <p:nvPr/>
        </p:nvSpPr>
        <p:spPr>
          <a:xfrm>
            <a:off x="7340600" y="457508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1C8FC094-BA04-16AF-409E-4AE50813B05F}"/>
              </a:ext>
            </a:extLst>
          </p:cNvPr>
          <p:cNvSpPr/>
          <p:nvPr/>
        </p:nvSpPr>
        <p:spPr>
          <a:xfrm>
            <a:off x="3701111" y="295294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437DC9D5-BCB0-0AAE-D7DA-8A1891279B03}"/>
              </a:ext>
            </a:extLst>
          </p:cNvPr>
          <p:cNvSpPr/>
          <p:nvPr/>
        </p:nvSpPr>
        <p:spPr>
          <a:xfrm>
            <a:off x="2882900" y="367453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C4AABBB8-B5EE-990A-D6EB-A59FB236482C}"/>
              </a:ext>
            </a:extLst>
          </p:cNvPr>
          <p:cNvSpPr/>
          <p:nvPr/>
        </p:nvSpPr>
        <p:spPr>
          <a:xfrm>
            <a:off x="11427775" y="542483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C61CDADA-7CD1-CDC9-DB21-743850712332}"/>
              </a:ext>
            </a:extLst>
          </p:cNvPr>
          <p:cNvSpPr/>
          <p:nvPr/>
        </p:nvSpPr>
        <p:spPr>
          <a:xfrm>
            <a:off x="10274299" y="539327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FEA845FD-56B5-C28C-65F7-C8EE41D2E703}"/>
              </a:ext>
            </a:extLst>
          </p:cNvPr>
          <p:cNvSpPr/>
          <p:nvPr/>
        </p:nvSpPr>
        <p:spPr>
          <a:xfrm>
            <a:off x="9200575" y="544639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Connector 44">
            <a:extLst>
              <a:ext uri="{FF2B5EF4-FFF2-40B4-BE49-F238E27FC236}">
                <a16:creationId xmlns:a16="http://schemas.microsoft.com/office/drawing/2014/main" id="{F3174D89-CCD0-80CC-5902-282D075C5BA9}"/>
              </a:ext>
            </a:extLst>
          </p:cNvPr>
          <p:cNvSpPr/>
          <p:nvPr/>
        </p:nvSpPr>
        <p:spPr>
          <a:xfrm>
            <a:off x="10815104" y="4453470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Connector 45">
            <a:extLst>
              <a:ext uri="{FF2B5EF4-FFF2-40B4-BE49-F238E27FC236}">
                <a16:creationId xmlns:a16="http://schemas.microsoft.com/office/drawing/2014/main" id="{5DAD5C75-BD1D-690F-85DA-B250B0EAEF48}"/>
              </a:ext>
            </a:extLst>
          </p:cNvPr>
          <p:cNvSpPr/>
          <p:nvPr/>
        </p:nvSpPr>
        <p:spPr>
          <a:xfrm>
            <a:off x="9768230" y="44704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Connector 46">
            <a:extLst>
              <a:ext uri="{FF2B5EF4-FFF2-40B4-BE49-F238E27FC236}">
                <a16:creationId xmlns:a16="http://schemas.microsoft.com/office/drawing/2014/main" id="{069F6E44-AF87-2F28-A6EE-C870B3F33AC1}"/>
              </a:ext>
            </a:extLst>
          </p:cNvPr>
          <p:cNvSpPr/>
          <p:nvPr/>
        </p:nvSpPr>
        <p:spPr>
          <a:xfrm>
            <a:off x="8541098" y="454968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Connector 47">
            <a:extLst>
              <a:ext uri="{FF2B5EF4-FFF2-40B4-BE49-F238E27FC236}">
                <a16:creationId xmlns:a16="http://schemas.microsoft.com/office/drawing/2014/main" id="{A234BF1F-8C54-5A8A-DFDE-D1D02D2A8051}"/>
              </a:ext>
            </a:extLst>
          </p:cNvPr>
          <p:cNvSpPr/>
          <p:nvPr/>
        </p:nvSpPr>
        <p:spPr>
          <a:xfrm>
            <a:off x="11341101" y="3727645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lowchart: Connector 48">
            <a:extLst>
              <a:ext uri="{FF2B5EF4-FFF2-40B4-BE49-F238E27FC236}">
                <a16:creationId xmlns:a16="http://schemas.microsoft.com/office/drawing/2014/main" id="{74B285E8-E868-B3D9-A280-635129B1CA40}"/>
              </a:ext>
            </a:extLst>
          </p:cNvPr>
          <p:cNvSpPr/>
          <p:nvPr/>
        </p:nvSpPr>
        <p:spPr>
          <a:xfrm>
            <a:off x="10236199" y="3742269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AE0D2FCD-6678-4EB9-2F2A-DB3EA8784927}"/>
              </a:ext>
            </a:extLst>
          </p:cNvPr>
          <p:cNvSpPr/>
          <p:nvPr/>
        </p:nvSpPr>
        <p:spPr>
          <a:xfrm>
            <a:off x="6139386" y="511698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Connector 50">
            <a:extLst>
              <a:ext uri="{FF2B5EF4-FFF2-40B4-BE49-F238E27FC236}">
                <a16:creationId xmlns:a16="http://schemas.microsoft.com/office/drawing/2014/main" id="{F0A4DF84-3C72-AEE7-556A-BAFEF4BAAFA7}"/>
              </a:ext>
            </a:extLst>
          </p:cNvPr>
          <p:cNvSpPr/>
          <p:nvPr/>
        </p:nvSpPr>
        <p:spPr>
          <a:xfrm>
            <a:off x="4352667" y="5519579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Connector 51">
            <a:extLst>
              <a:ext uri="{FF2B5EF4-FFF2-40B4-BE49-F238E27FC236}">
                <a16:creationId xmlns:a16="http://schemas.microsoft.com/office/drawing/2014/main" id="{8CF764F9-23A2-3B63-D08A-F33BA83D7EC3}"/>
              </a:ext>
            </a:extLst>
          </p:cNvPr>
          <p:cNvSpPr/>
          <p:nvPr/>
        </p:nvSpPr>
        <p:spPr>
          <a:xfrm>
            <a:off x="3486752" y="4563541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9E04B5A8-6DE0-EBDC-C5E8-BE6332985896}"/>
              </a:ext>
            </a:extLst>
          </p:cNvPr>
          <p:cNvSpPr/>
          <p:nvPr/>
        </p:nvSpPr>
        <p:spPr>
          <a:xfrm>
            <a:off x="4104695" y="3708017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Connector 53">
            <a:extLst>
              <a:ext uri="{FF2B5EF4-FFF2-40B4-BE49-F238E27FC236}">
                <a16:creationId xmlns:a16="http://schemas.microsoft.com/office/drawing/2014/main" id="{F10CA9B6-A3FE-4E28-092C-8E5ECE50017E}"/>
              </a:ext>
            </a:extLst>
          </p:cNvPr>
          <p:cNvSpPr/>
          <p:nvPr/>
        </p:nvSpPr>
        <p:spPr>
          <a:xfrm>
            <a:off x="6077122" y="401320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Connector 54">
            <a:extLst>
              <a:ext uri="{FF2B5EF4-FFF2-40B4-BE49-F238E27FC236}">
                <a16:creationId xmlns:a16="http://schemas.microsoft.com/office/drawing/2014/main" id="{71D87030-D74D-0040-6923-D64EF129C953}"/>
              </a:ext>
            </a:extLst>
          </p:cNvPr>
          <p:cNvSpPr/>
          <p:nvPr/>
        </p:nvSpPr>
        <p:spPr>
          <a:xfrm>
            <a:off x="6972277" y="3242353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31D17BC9-6C72-E8F0-8404-783E940B1582}"/>
              </a:ext>
            </a:extLst>
          </p:cNvPr>
          <p:cNvSpPr/>
          <p:nvPr/>
        </p:nvSpPr>
        <p:spPr>
          <a:xfrm>
            <a:off x="4915850" y="457509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57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Omar Benjamin</dc:creator>
  <cp:lastModifiedBy>Omar Benjamin</cp:lastModifiedBy>
  <cp:revision>1</cp:revision>
  <dcterms:created xsi:type="dcterms:W3CDTF">2025-02-03T00:15:38Z</dcterms:created>
  <dcterms:modified xsi:type="dcterms:W3CDTF">2025-02-03T01:11:32Z</dcterms:modified>
</cp:coreProperties>
</file>